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66" r:id="rId2"/>
    <p:sldId id="257" r:id="rId3"/>
    <p:sldId id="264" r:id="rId4"/>
    <p:sldId id="267" r:id="rId5"/>
    <p:sldId id="268" r:id="rId6"/>
    <p:sldId id="269" r:id="rId7"/>
    <p:sldId id="270" r:id="rId8"/>
    <p:sldId id="272" r:id="rId9"/>
    <p:sldId id="273" r:id="rId10"/>
    <p:sldId id="258" r:id="rId11"/>
    <p:sldId id="259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1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328" autoAdjust="0"/>
  </p:normalViewPr>
  <p:slideViewPr>
    <p:cSldViewPr>
      <p:cViewPr>
        <p:scale>
          <a:sx n="81" d="100"/>
          <a:sy n="81" d="100"/>
        </p:scale>
        <p:origin x="-1056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A4FF19C-2224-4B52-B7A8-CE6FE552613C}" type="datetimeFigureOut">
              <a:rPr lang="en-US" smtClean="0"/>
              <a:t>7/24/2018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D59E5635-D8D7-4868-B88B-0A27B7BB661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near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6476997" y="4114800"/>
            <a:ext cx="2285997" cy="2590800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rgbClr val="C00000"/>
                </a:solidFill>
              </a:rPr>
              <a:t>SUBMITTED BY –</a:t>
            </a:r>
            <a:br>
              <a:rPr lang="en-US" sz="2000" dirty="0" smtClean="0">
                <a:solidFill>
                  <a:srgbClr val="C00000"/>
                </a:solidFill>
              </a:rPr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err="1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  <a:t>Rohit</a:t>
            </a:r>
            <a: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  <a:t>Choudhary</a:t>
            </a:r>
            <a:b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  <a:t>Pratik Sanjay</a:t>
            </a:r>
            <a:b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  <a:t>Abhishek Tiwari</a:t>
            </a:r>
            <a:b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  <a:t>Saif Ejaz</a:t>
            </a:r>
            <a:b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  <a:t>Sristi</a:t>
            </a:r>
            <a:br>
              <a:rPr lang="en-US" sz="2000" b="1" dirty="0" smtClean="0">
                <a:solidFill>
                  <a:srgbClr val="311131"/>
                </a:solidFill>
                <a:latin typeface="Arial" pitchFamily="34" charset="0"/>
                <a:cs typeface="Arial" pitchFamily="34" charset="0"/>
              </a:rPr>
            </a:br>
            <a:endParaRPr lang="en-US" sz="2000" b="1" dirty="0">
              <a:solidFill>
                <a:srgbClr val="31113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599" y="4191000"/>
            <a:ext cx="2286001" cy="220980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Andalus" pitchFamily="18" charset="-78"/>
                <a:cs typeface="Andalus" pitchFamily="18" charset="-78"/>
              </a:rPr>
              <a:t>SUBMITTED TO</a:t>
            </a:r>
            <a:r>
              <a:rPr lang="en-US" sz="1800" dirty="0" smtClean="0">
                <a:solidFill>
                  <a:schemeClr val="tx2">
                    <a:lumMod val="95000"/>
                    <a:lumOff val="5000"/>
                  </a:schemeClr>
                </a:solidFill>
                <a:latin typeface="Andalus" pitchFamily="18" charset="-78"/>
                <a:cs typeface="Andalus" pitchFamily="18" charset="-78"/>
              </a:rPr>
              <a:t> –</a:t>
            </a:r>
          </a:p>
          <a:p>
            <a:endParaRPr lang="en-US" sz="2000" dirty="0" smtClean="0">
              <a:solidFill>
                <a:srgbClr val="311131"/>
              </a:solidFill>
              <a:latin typeface="Architects Daughter" pitchFamily="2" charset="0"/>
              <a:cs typeface="Andalus" pitchFamily="18" charset="-78"/>
            </a:endParaRPr>
          </a:p>
          <a:p>
            <a:r>
              <a:rPr lang="en-US" sz="2000" dirty="0" smtClean="0">
                <a:solidFill>
                  <a:srgbClr val="311131"/>
                </a:solidFill>
                <a:latin typeface="Architects Daughter" pitchFamily="2" charset="0"/>
                <a:cs typeface="Andalus" pitchFamily="18" charset="-78"/>
              </a:rPr>
              <a:t>Mr</a:t>
            </a:r>
            <a:r>
              <a:rPr lang="en-US" sz="2000" dirty="0" smtClean="0">
                <a:solidFill>
                  <a:srgbClr val="311131"/>
                </a:solidFill>
                <a:latin typeface="Architects Daughter" pitchFamily="2" charset="0"/>
                <a:cs typeface="Andalus" pitchFamily="18" charset="-78"/>
              </a:rPr>
              <a:t>. Joyjit Guha Biswas</a:t>
            </a:r>
          </a:p>
          <a:p>
            <a:r>
              <a:rPr lang="en-US" sz="2000" dirty="0" smtClean="0">
                <a:solidFill>
                  <a:srgbClr val="311131"/>
                </a:solidFill>
                <a:latin typeface="Architects Daughter" pitchFamily="2" charset="0"/>
                <a:cs typeface="Andalus" pitchFamily="18" charset="-78"/>
              </a:rPr>
              <a:t>(DEVELOPER)</a:t>
            </a:r>
            <a:endParaRPr lang="en-US" sz="2000" dirty="0">
              <a:solidFill>
                <a:srgbClr val="311131"/>
              </a:solidFill>
              <a:latin typeface="Architects Daughter" pitchFamily="2" charset="0"/>
              <a:cs typeface="Andalus" pitchFamily="18" charset="-78"/>
            </a:endParaRPr>
          </a:p>
        </p:txBody>
      </p:sp>
      <p:pic>
        <p:nvPicPr>
          <p:cNvPr id="1027" name="Picture 3" descr="Description: Image result for ardent compu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4419600"/>
            <a:ext cx="30099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0" y="228600"/>
            <a:ext cx="80772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PROJECT WORK </a:t>
            </a:r>
            <a:endParaRPr lang="en-US" sz="48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  <a:p>
            <a:pPr algn="ctr"/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ON </a:t>
            </a:r>
          </a:p>
          <a:p>
            <a:pPr algn="ctr"/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WEATHER </a:t>
            </a:r>
            <a:r>
              <a:rPr lang="en-US" sz="4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algn="tl" rotWithShape="0">
                    <a:srgbClr val="000000"/>
                  </a:outerShdw>
                </a:effectLst>
              </a:rPr>
              <a:t>PREDICTION</a:t>
            </a:r>
            <a:endParaRPr lang="en-US" sz="4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6146" name="Picture 2" descr="C:\Users\Online\Desktop\certification-glbimr20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550661"/>
            <a:ext cx="4457700" cy="145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82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76200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smtClean="0">
                <a:latin typeface="Andalus" pitchFamily="18" charset="-78"/>
                <a:cs typeface="Andalus" pitchFamily="18" charset="-78"/>
              </a:rPr>
              <a:t>FUTURE SCOPE</a:t>
            </a:r>
            <a:endParaRPr lang="en-US" sz="5400" u="sng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905000"/>
            <a:ext cx="8153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The data taken was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limited  to  only one city ,the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project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can be  extended for 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more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number of cities in a similar way.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 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The weather was predicted only by taking the 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data of one week for every year of respected  date.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The model only predicts the temperature which can be extended for predicting the weather conditions including humidity, fog, rainfall ,etc.</a:t>
            </a:r>
          </a:p>
          <a:p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The error can be minimized as well using other algorithms, and by using large number of datasets.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8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446" y="1066800"/>
            <a:ext cx="800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ndalus" pitchFamily="18" charset="-78"/>
                <a:cs typeface="Andalus" pitchFamily="18" charset="-78"/>
              </a:rPr>
              <a:t>THANK  YOU!!</a:t>
            </a:r>
            <a:endParaRPr lang="en-US" sz="8000" u="sng" dirty="0">
              <a:solidFill>
                <a:schemeClr val="tx1">
                  <a:lumMod val="95000"/>
                  <a:lumOff val="5000"/>
                </a:schemeClr>
              </a:solidFill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5122" name="Picture 2" descr="C:\Users\Online\Downloads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3581400"/>
            <a:ext cx="9144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3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1858" y="2413337"/>
            <a:ext cx="542167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veria" pitchFamily="2" charset="0"/>
              </a:rPr>
              <a:t>Queries  ?</a:t>
            </a:r>
            <a:endParaRPr lang="en-US" sz="8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veri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8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31" y="667972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 smtClean="0">
                <a:solidFill>
                  <a:srgbClr val="311131"/>
                </a:solidFill>
                <a:latin typeface="Baskerville Old Face" pitchFamily="18" charset="0"/>
                <a:cs typeface="Andalus" pitchFamily="18" charset="-78"/>
              </a:rPr>
              <a:t>INTRODUCTION</a:t>
            </a:r>
            <a:r>
              <a:rPr lang="en-US" sz="4800" b="1" u="sng" dirty="0" smtClean="0">
                <a:solidFill>
                  <a:srgbClr val="311131"/>
                </a:solidFill>
                <a:latin typeface="Andalus" pitchFamily="18" charset="-78"/>
                <a:cs typeface="Andalus" pitchFamily="18" charset="-78"/>
              </a:rPr>
              <a:t>   </a:t>
            </a:r>
            <a:endParaRPr lang="en-US" sz="4800" b="1" u="sng" dirty="0">
              <a:solidFill>
                <a:srgbClr val="311131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676400"/>
            <a:ext cx="8077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The project  predicts the weather of  future dates based on the previous data using  concepts of machine learning.</a:t>
            </a:r>
          </a:p>
          <a:p>
            <a:endParaRPr lang="en-US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Regression model  takes the data of Delhi’s climate from  1997 to 2017 as the feed  and predicts the  temperature of  particular date.</a:t>
            </a:r>
          </a:p>
          <a:p>
            <a:endParaRPr lang="en-US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Project uses the linear regression model . (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Linear regression is a linear approach for modeling the relationship between a scalar dependent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 variable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sz="2400" i="1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y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and one or more explanatory variables (or independent variables) denoted </a:t>
            </a:r>
            <a:r>
              <a:rPr lang="en-US" sz="2400" i="1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X</a:t>
            </a:r>
            <a:r>
              <a:rPr lang="en-US" sz="2400" i="1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6184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609600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 smtClean="0">
                <a:latin typeface="Andalus" pitchFamily="18" charset="-78"/>
                <a:cs typeface="Andalus" pitchFamily="18" charset="-78"/>
              </a:rPr>
              <a:t>CONCEPTS </a:t>
            </a:r>
            <a:r>
              <a:rPr lang="en-US" sz="4800" u="sng" dirty="0" smtClean="0">
                <a:latin typeface="Andalus" pitchFamily="18" charset="-78"/>
                <a:cs typeface="Andalus" pitchFamily="18" charset="-78"/>
              </a:rPr>
              <a:t>USED :-</a:t>
            </a:r>
            <a:endParaRPr lang="en-US" sz="4800" u="sng" dirty="0"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440597"/>
            <a:ext cx="82905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atin typeface="Andalus" pitchFamily="18" charset="-78"/>
                <a:cs typeface="Andalus" pitchFamily="18" charset="-78"/>
              </a:rPr>
              <a:t>MACHINE LEARNING</a:t>
            </a:r>
          </a:p>
          <a:p>
            <a:pPr algn="just"/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Machine learning is a subset of artificial intelligence in the field of  computer science that often uses statistical techniques to give computers the ability to ‘learn’ with data without being explicitly programmed.</a:t>
            </a:r>
          </a:p>
          <a:p>
            <a:pPr algn="just"/>
            <a:endParaRPr lang="en-US" sz="1600" dirty="0" smtClean="0">
              <a:solidFill>
                <a:schemeClr val="bg2">
                  <a:lumMod val="10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atin typeface="Andalus" pitchFamily="18" charset="-78"/>
                <a:cs typeface="Andalus" pitchFamily="18" charset="-78"/>
              </a:rPr>
              <a:t>LINEAR REGRESSION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L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inear regression is a linear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  <a:hlinkClick r:id="rId2"/>
              </a:rPr>
              <a:t> 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approach for modeling the relationship between a scalar dependent  variable  </a:t>
            </a:r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y</a:t>
            </a:r>
            <a:r>
              <a:rPr lang="en-US" sz="16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 and one or more explanatory variables (or independent variables) denoted </a:t>
            </a:r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x.</a:t>
            </a:r>
          </a:p>
          <a:p>
            <a:endParaRPr lang="en-US" sz="1600" dirty="0" smtClean="0">
              <a:latin typeface="Andalus" pitchFamily="18" charset="-78"/>
              <a:cs typeface="Andalus" pitchFamily="18" charset="-78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atin typeface="Andalus" pitchFamily="18" charset="-78"/>
                <a:cs typeface="Andalus" pitchFamily="18" charset="-78"/>
              </a:rPr>
              <a:t>MODULES 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The project uses numpy and pandas for data filtration and dash framework is used for UI design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atin typeface="Andalus" pitchFamily="18" charset="-78"/>
                <a:cs typeface="Andalus" pitchFamily="18" charset="-78"/>
              </a:rPr>
              <a:t>TOOLS             </a:t>
            </a:r>
          </a:p>
          <a:p>
            <a:r>
              <a:rPr lang="en-US" dirty="0" smtClean="0"/>
              <a:t>             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1- Anaconda 3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          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2-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J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upyter notebook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          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3-Web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ndalus" pitchFamily="18" charset="-78"/>
                <a:cs typeface="Andalus" pitchFamily="18" charset="-78"/>
              </a:rPr>
              <a:t>Browser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nline\Downloads\df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7315200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94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nline\Downloads\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r="33334" b="2179"/>
          <a:stretch/>
        </p:blipFill>
        <p:spPr bwMode="auto">
          <a:xfrm>
            <a:off x="990600" y="1600200"/>
            <a:ext cx="7239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5800" y="4572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atin typeface="Andalus" pitchFamily="18" charset="-78"/>
                <a:cs typeface="Andalus" pitchFamily="18" charset="-78"/>
              </a:rPr>
              <a:t>MODULES IMPORTED:-</a:t>
            </a:r>
            <a:endParaRPr lang="en-US" sz="4000" u="sng" dirty="0"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6801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nline\Downloads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71600"/>
            <a:ext cx="914400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520" y="228600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u="sng" dirty="0" smtClean="0">
                <a:latin typeface="Andalus" pitchFamily="18" charset="-78"/>
                <a:cs typeface="Andalus" pitchFamily="18" charset="-78"/>
              </a:rPr>
              <a:t>DASH WEBPAGE:-</a:t>
            </a:r>
            <a:endParaRPr lang="en-US" sz="4000" u="sng" dirty="0"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231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Online\Downloads\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" y="2063262"/>
            <a:ext cx="9138138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0616" y="533400"/>
            <a:ext cx="40543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u="sng" dirty="0" smtClean="0">
                <a:latin typeface="Andalus" pitchFamily="18" charset="-78"/>
                <a:cs typeface="Andalus" pitchFamily="18" charset="-78"/>
              </a:rPr>
              <a:t>DATE PICKING</a:t>
            </a:r>
            <a:endParaRPr lang="en-US" sz="2400" u="sng" dirty="0"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993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64" y="1654681"/>
            <a:ext cx="4848097" cy="4124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1" y="1654681"/>
            <a:ext cx="3391373" cy="38486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4995" y="381000"/>
            <a:ext cx="7552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 smtClean="0">
                <a:latin typeface="Andalus" pitchFamily="18" charset="-78"/>
                <a:cs typeface="Andalus" pitchFamily="18" charset="-78"/>
              </a:rPr>
              <a:t>UPDATING TABLE AND GRAPH</a:t>
            </a:r>
            <a:endParaRPr lang="en-US" sz="4000" u="sng" dirty="0">
              <a:latin typeface="Andalus" pitchFamily="18" charset="-78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8932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533400"/>
            <a:ext cx="8482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 smtClean="0">
                <a:latin typeface="Andalus" pitchFamily="18" charset="-78"/>
                <a:cs typeface="Andalus" pitchFamily="18" charset="-78"/>
              </a:rPr>
              <a:t>CAMPARISION BETWEEN MODELS</a:t>
            </a:r>
            <a:endParaRPr lang="en-US" sz="4000" u="sng" dirty="0">
              <a:latin typeface="Andalus" pitchFamily="18" charset="-78"/>
              <a:cs typeface="Andalus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6324600" cy="51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139</TotalTime>
  <Words>251</Words>
  <Application>Microsoft Office PowerPoint</Application>
  <PresentationFormat>On-screen Show (4:3)</PresentationFormat>
  <Paragraphs>44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Waveform</vt:lpstr>
      <vt:lpstr>SUBMITTED BY –  Rohit Choudhary Pratik Sanjay Abhishek Tiwari Saif Ejaz Sristi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   weather prediction</dc:title>
  <dc:creator>Online</dc:creator>
  <cp:lastModifiedBy>Rohit Choudhary</cp:lastModifiedBy>
  <cp:revision>21</cp:revision>
  <dcterms:created xsi:type="dcterms:W3CDTF">2018-07-22T18:30:54Z</dcterms:created>
  <dcterms:modified xsi:type="dcterms:W3CDTF">2018-07-24T14:52:12Z</dcterms:modified>
</cp:coreProperties>
</file>